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312A3-1739-38BA-D8BC-C18A33817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819786-3F74-45B3-88B1-E64C925FD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EEC8AD-23B3-890C-DD0F-38B2F80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29242C-0551-4238-2858-089A61D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8058B8-95D8-7F81-41AE-44550F61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47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4AEB8-DD03-1201-AE69-E4EBE588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77E80D-8871-434A-979A-0D0C6AB82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D6D1FD-01F6-ACF9-3D8D-814C1A3D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18896E-34B0-F1A3-3406-523D8C81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9129F-29FA-4902-83C7-F0F91528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1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5DF5030-DB29-F89F-856F-C621BA8B4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F875B5-EE1E-08DD-08A5-166CB1C9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F631C-4408-3CB4-DB56-7DF82411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90D94B-8A27-1925-CB7C-608F2AEA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0D3005-98EA-1D51-E120-AA9ACFF3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C1995-3D3A-798F-AFCC-75FD1936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BE9F14-CA02-3405-907C-ABB28F024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A8A0B4-104D-3B05-4B17-269298BF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46734F-82D8-88C8-D4BE-879C573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CF3555-5DC3-F301-0B28-B5997966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9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34E1E3-E4CD-620A-FD70-FAFF8855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DDF6B4-E3D4-0BDD-1ADF-799E5A585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C6BB14-DF81-0638-3814-1565B7F3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614967-4D59-88FF-95C3-A3C9F933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B1F304-1F78-579F-71B9-20C04614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7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EF3CE-EEDD-4FA6-EA62-606218FF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BB9AC4-D91D-4033-9C95-2D78FC65D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12C221-602E-FF45-E055-DF442310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69D539-A22D-DD32-02CA-9BF452F6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C5423B-11EC-9388-2E93-69313D62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34CBD4-E5CD-ED40-AB09-A82DFEA1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19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604651-CCE3-32F3-F358-60DA0C90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0D2A23-8520-8C72-B7EA-C48D4BA6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E11E33-7F7E-7377-7CC7-E47A17CC7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9F9A06E-07D0-E0DA-3AB3-725A71FCB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A29E10-3629-FAE3-E8C0-D1CCF5C15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99CBC3B-436A-9998-E60A-80E08651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C3C6EB-DC9C-24A7-58B9-C8A48DCB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0B45CE-06F4-4BBA-0066-A17E9ACB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B13E4-274F-B1A5-EBCF-4C6B510F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FB1071-CF93-8888-A475-B6B36876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2497FB-97FA-4E57-D67C-E00D52C6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D0B976-8322-2B9E-3B86-350A3C91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01641AF-0321-2058-86A1-BDF6909A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9E1DF5C-B5BC-3E05-B2C8-DE162083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DB47A7-1CA0-F390-287A-8B839176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51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30DF4-EACB-E710-D824-6BC563D5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4D0975-6132-B639-D1C7-1F826CBE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7694B5-6335-777F-9FF1-7663512E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6945BF-6605-06FC-32D0-38EBC5FC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0285EB-26E1-398D-3889-909299AB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7676E6-51C0-FA68-6B55-7DE3C4A9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40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264C10-0279-0CF7-D803-DE4ABBA1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826FF1C-3B50-B917-3950-39A334425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4936D9-0366-9CA7-93B0-B29C6E215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8434CB-8A31-6B7F-78D3-57B53AE7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F9DB9C-45C1-4DA8-854E-B0019401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3097E4-3233-B2C0-23B3-F9B9AC8F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28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CDF4743-E18B-2C40-1EC0-1CB0C0B0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5DA2E5-D433-2344-E998-D86D117D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89FB9D-71F5-F7D3-AFDB-8B12C588E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6AB24-794F-4129-851C-A52696060FBA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B04A80-D5D3-EC03-D391-18524476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C09BCC-A4CE-C3B1-3987-D25A393A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F19F5-A9B0-4239-9999-134EDA4B3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6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0BAEF780-A9FF-0A05-98F9-341C5DFB5451}"/>
              </a:ext>
            </a:extLst>
          </p:cNvPr>
          <p:cNvSpPr txBox="1">
            <a:spLocks/>
          </p:cNvSpPr>
          <p:nvPr/>
        </p:nvSpPr>
        <p:spPr>
          <a:xfrm>
            <a:off x="2714922" y="462289"/>
            <a:ext cx="5170714" cy="2150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i="1" dirty="0"/>
              <a:t>Kauden 2024 päätösgaala </a:t>
            </a:r>
          </a:p>
          <a:p>
            <a:pPr algn="ctr"/>
            <a:endParaRPr lang="fi-FI" sz="1400" i="1" dirty="0"/>
          </a:p>
          <a:p>
            <a:pPr algn="ctr"/>
            <a:r>
              <a:rPr lang="fi-FI" i="1" dirty="0"/>
              <a:t>26.10. klo 18.00</a:t>
            </a:r>
          </a:p>
          <a:p>
            <a:pPr algn="ctr"/>
            <a:endParaRPr lang="fi-FI" sz="1400" i="1" dirty="0"/>
          </a:p>
          <a:p>
            <a:pPr algn="ctr"/>
            <a:r>
              <a:rPr lang="fi-FI" i="1" dirty="0"/>
              <a:t>Tammelan stadion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A85CFAB-1B9C-E1B7-8145-D3482D9B1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82" y="2735486"/>
            <a:ext cx="5696093" cy="3828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Tervetuloa mukaan juhlistamaan päättyvää kautta!</a:t>
            </a:r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2000" dirty="0"/>
              <a:t>Illalliskortin hinta on 60 euroa.</a:t>
            </a:r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2000" dirty="0"/>
              <a:t>Tarjolla on maittavaa ruokaa (</a:t>
            </a:r>
            <a:r>
              <a:rPr lang="fi-FI" sz="2000" dirty="0" err="1"/>
              <a:t>buffee</a:t>
            </a:r>
            <a:r>
              <a:rPr lang="fi-FI" sz="2000" dirty="0"/>
              <a:t>), musiikkia, palkitsemisia ja ennen kaikkea erinomaista seuraa.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2000" dirty="0"/>
              <a:t>Alustavat ilmoittautumiset pyydetään viimeistään </a:t>
            </a:r>
          </a:p>
          <a:p>
            <a:pPr marL="0" indent="0">
              <a:buNone/>
            </a:pPr>
            <a:r>
              <a:rPr lang="fi-FI" sz="2000" dirty="0"/>
              <a:t>4.10.2024 klo 12 mennessä!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6DEF496-4626-EC7E-7D75-9CA025EE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64" y="777314"/>
            <a:ext cx="2357058" cy="152023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61B8311-5638-51CF-7FEB-02836BA8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02298" y="444176"/>
            <a:ext cx="3789392" cy="2150282"/>
          </a:xfrm>
          <a:prstGeom prst="rect">
            <a:avLst/>
          </a:prstGeom>
        </p:spPr>
      </p:pic>
      <p:pic>
        <p:nvPicPr>
          <p:cNvPr id="4" name="Kuva 3" descr="Kultapokaali">
            <a:extLst>
              <a:ext uri="{FF2B5EF4-FFF2-40B4-BE49-F238E27FC236}">
                <a16:creationId xmlns:a16="http://schemas.microsoft.com/office/drawing/2014/main" id="{2EDBB91B-F89C-0DDA-7222-C15FD2E41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086">
            <a:off x="7645670" y="1157645"/>
            <a:ext cx="1236887" cy="1502229"/>
          </a:xfrm>
          <a:prstGeom prst="rect">
            <a:avLst/>
          </a:prstGeom>
        </p:spPr>
      </p:pic>
      <p:pic>
        <p:nvPicPr>
          <p:cNvPr id="3" name="Kuva 2" descr="Kuva, joka sisältää kohteen piha-, ruoho, syksy, puu&#10;&#10;Kuvaus luotu automaattisesti">
            <a:extLst>
              <a:ext uri="{FF2B5EF4-FFF2-40B4-BE49-F238E27FC236}">
                <a16:creationId xmlns:a16="http://schemas.microsoft.com/office/drawing/2014/main" id="{86152792-68D9-6520-F85E-9D646B23AB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675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31" y="2594540"/>
            <a:ext cx="5295287" cy="39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Marja-Leena Lähteenmäki</dc:creator>
  <cp:lastModifiedBy>Marja-Leena Lähteenmäki</cp:lastModifiedBy>
  <cp:revision>15</cp:revision>
  <dcterms:created xsi:type="dcterms:W3CDTF">2024-06-28T15:25:24Z</dcterms:created>
  <dcterms:modified xsi:type="dcterms:W3CDTF">2024-08-28T14:46:19Z</dcterms:modified>
</cp:coreProperties>
</file>